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B7F1"/>
    <a:srgbClr val="00CDCD"/>
    <a:srgbClr val="8EE5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32" y="-9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62853-7CAD-4F00-A3CF-1B0BC05BFD29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E589-0DBA-4E44-AA38-990DC4A91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47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E589-0DBA-4E44-AA38-990DC4A91A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1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A7FF-18EA-40F4-97AA-B1E07C32DC87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44F8-8BDC-4294-B012-3A7692DB5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9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A7FF-18EA-40F4-97AA-B1E07C32DC87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44F8-8BDC-4294-B012-3A7692DB5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4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A7FF-18EA-40F4-97AA-B1E07C32DC87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44F8-8BDC-4294-B012-3A7692DB5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0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A7FF-18EA-40F4-97AA-B1E07C32DC87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44F8-8BDC-4294-B012-3A7692DB5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30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A7FF-18EA-40F4-97AA-B1E07C32DC87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44F8-8BDC-4294-B012-3A7692DB5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7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A7FF-18EA-40F4-97AA-B1E07C32DC87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44F8-8BDC-4294-B012-3A7692DB5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9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A7FF-18EA-40F4-97AA-B1E07C32DC87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44F8-8BDC-4294-B012-3A7692DB5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9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A7FF-18EA-40F4-97AA-B1E07C32DC87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44F8-8BDC-4294-B012-3A7692DB5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2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A7FF-18EA-40F4-97AA-B1E07C32DC87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44F8-8BDC-4294-B012-3A7692DB5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A7FF-18EA-40F4-97AA-B1E07C32DC87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44F8-8BDC-4294-B012-3A7692DB5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9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A7FF-18EA-40F4-97AA-B1E07C32DC87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D44F8-8BDC-4294-B012-3A7692DB5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55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CA7FF-18EA-40F4-97AA-B1E07C32DC87}" type="datetimeFigureOut">
              <a:rPr lang="en-US" smtClean="0"/>
              <a:t>02/02/15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D44F8-8BDC-4294-B012-3A7692DB5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79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76200"/>
            <a:ext cx="8839200" cy="381000"/>
          </a:xfrm>
          <a:prstGeom prst="rect">
            <a:avLst/>
          </a:prstGeom>
          <a:ln w="9525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Elipse"/>
          <p:cNvSpPr/>
          <p:nvPr/>
        </p:nvSpPr>
        <p:spPr>
          <a:xfrm>
            <a:off x="6205496" y="1676400"/>
            <a:ext cx="1259444" cy="78105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b="1" dirty="0">
              <a:latin typeface="Bradley Hand ITC" pitchFamily="66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5715000" y="3505200"/>
            <a:ext cx="1228725" cy="762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b="1" dirty="0">
              <a:latin typeface="Bradley Hand ITC" pitchFamily="66" charset="0"/>
            </a:endParaRPr>
          </a:p>
        </p:txBody>
      </p:sp>
      <p:sp>
        <p:nvSpPr>
          <p:cNvPr id="9" name="8 Forma libre"/>
          <p:cNvSpPr/>
          <p:nvPr/>
        </p:nvSpPr>
        <p:spPr>
          <a:xfrm>
            <a:off x="5105400" y="2209801"/>
            <a:ext cx="1150896" cy="304800"/>
          </a:xfrm>
          <a:custGeom>
            <a:avLst/>
            <a:gdLst>
              <a:gd name="connsiteX0" fmla="*/ 0 w 295275"/>
              <a:gd name="connsiteY0" fmla="*/ 581025 h 581025"/>
              <a:gd name="connsiteX1" fmla="*/ 123825 w 295275"/>
              <a:gd name="connsiteY1" fmla="*/ 161925 h 581025"/>
              <a:gd name="connsiteX2" fmla="*/ 295275 w 295275"/>
              <a:gd name="connsiteY2" fmla="*/ 0 h 58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5275" h="581025">
                <a:moveTo>
                  <a:pt x="0" y="581025"/>
                </a:moveTo>
                <a:cubicBezTo>
                  <a:pt x="37306" y="419893"/>
                  <a:pt x="74613" y="258762"/>
                  <a:pt x="123825" y="161925"/>
                </a:cubicBezTo>
                <a:cubicBezTo>
                  <a:pt x="173037" y="65088"/>
                  <a:pt x="234156" y="32544"/>
                  <a:pt x="295275" y="0"/>
                </a:cubicBez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Forma libre"/>
          <p:cNvSpPr/>
          <p:nvPr/>
        </p:nvSpPr>
        <p:spPr>
          <a:xfrm>
            <a:off x="5072537" y="3138170"/>
            <a:ext cx="642463" cy="748030"/>
          </a:xfrm>
          <a:custGeom>
            <a:avLst/>
            <a:gdLst>
              <a:gd name="connsiteX0" fmla="*/ 0 w 561975"/>
              <a:gd name="connsiteY0" fmla="*/ 0 h 409575"/>
              <a:gd name="connsiteX1" fmla="*/ 276225 w 561975"/>
              <a:gd name="connsiteY1" fmla="*/ 333375 h 409575"/>
              <a:gd name="connsiteX2" fmla="*/ 561975 w 561975"/>
              <a:gd name="connsiteY2" fmla="*/ 409575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1975" h="409575">
                <a:moveTo>
                  <a:pt x="0" y="0"/>
                </a:moveTo>
                <a:cubicBezTo>
                  <a:pt x="91281" y="132556"/>
                  <a:pt x="182563" y="265113"/>
                  <a:pt x="276225" y="333375"/>
                </a:cubicBezTo>
                <a:cubicBezTo>
                  <a:pt x="369888" y="401638"/>
                  <a:pt x="465931" y="405606"/>
                  <a:pt x="561975" y="409575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Elipse"/>
          <p:cNvSpPr/>
          <p:nvPr/>
        </p:nvSpPr>
        <p:spPr>
          <a:xfrm>
            <a:off x="4909977" y="1143000"/>
            <a:ext cx="1259444" cy="533400"/>
          </a:xfrm>
          <a:prstGeom prst="ellipse">
            <a:avLst/>
          </a:prstGeom>
          <a:ln w="19050" cmpd="sng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>
              <a:latin typeface="Bradley Hand ITC" pitchFamily="66" charset="0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6140846" y="594360"/>
            <a:ext cx="1259444" cy="533400"/>
          </a:xfrm>
          <a:prstGeom prst="ellipse">
            <a:avLst/>
          </a:prstGeom>
          <a:ln w="19050" cmpd="sng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>
              <a:latin typeface="Bradley Hand ITC" pitchFamily="66" charset="0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7483632" y="1028700"/>
            <a:ext cx="1259444" cy="533400"/>
          </a:xfrm>
          <a:prstGeom prst="ellipse">
            <a:avLst/>
          </a:prstGeom>
          <a:ln w="19050" cmpd="sng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>
              <a:latin typeface="Bradley Hand ITC" pitchFamily="66" charset="0"/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7859156" y="1676400"/>
            <a:ext cx="1259444" cy="533400"/>
          </a:xfrm>
          <a:prstGeom prst="ellipse">
            <a:avLst/>
          </a:prstGeom>
          <a:ln w="19050" cmpd="sng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>
              <a:latin typeface="Bradley Hand ITC" pitchFamily="66" charset="0"/>
            </a:endParaRPr>
          </a:p>
        </p:txBody>
      </p:sp>
      <p:sp>
        <p:nvSpPr>
          <p:cNvPr id="15" name="14 Forma libre"/>
          <p:cNvSpPr/>
          <p:nvPr/>
        </p:nvSpPr>
        <p:spPr>
          <a:xfrm>
            <a:off x="6182756" y="1405890"/>
            <a:ext cx="403860" cy="304800"/>
          </a:xfrm>
          <a:custGeom>
            <a:avLst/>
            <a:gdLst>
              <a:gd name="connsiteX0" fmla="*/ 403860 w 403860"/>
              <a:gd name="connsiteY0" fmla="*/ 304800 h 304800"/>
              <a:gd name="connsiteX1" fmla="*/ 228600 w 403860"/>
              <a:gd name="connsiteY1" fmla="*/ 60960 h 304800"/>
              <a:gd name="connsiteX2" fmla="*/ 0 w 403860"/>
              <a:gd name="connsiteY2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3860" h="304800">
                <a:moveTo>
                  <a:pt x="403860" y="304800"/>
                </a:moveTo>
                <a:cubicBezTo>
                  <a:pt x="349885" y="208280"/>
                  <a:pt x="295910" y="111760"/>
                  <a:pt x="228600" y="60960"/>
                </a:cubicBezTo>
                <a:cubicBezTo>
                  <a:pt x="161290" y="10160"/>
                  <a:pt x="80645" y="5080"/>
                  <a:pt x="0" y="0"/>
                </a:cubicBez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18 Forma libre"/>
          <p:cNvSpPr/>
          <p:nvPr/>
        </p:nvSpPr>
        <p:spPr>
          <a:xfrm>
            <a:off x="6822836" y="1132201"/>
            <a:ext cx="123831" cy="540389"/>
          </a:xfrm>
          <a:custGeom>
            <a:avLst/>
            <a:gdLst>
              <a:gd name="connsiteX0" fmla="*/ 0 w 123831"/>
              <a:gd name="connsiteY0" fmla="*/ 540389 h 540389"/>
              <a:gd name="connsiteX1" fmla="*/ 121920 w 123831"/>
              <a:gd name="connsiteY1" fmla="*/ 121289 h 540389"/>
              <a:gd name="connsiteX2" fmla="*/ 76200 w 123831"/>
              <a:gd name="connsiteY2" fmla="*/ 6989 h 540389"/>
              <a:gd name="connsiteX3" fmla="*/ 99060 w 123831"/>
              <a:gd name="connsiteY3" fmla="*/ 22229 h 540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831" h="540389">
                <a:moveTo>
                  <a:pt x="0" y="540389"/>
                </a:moveTo>
                <a:cubicBezTo>
                  <a:pt x="54610" y="375289"/>
                  <a:pt x="109220" y="210189"/>
                  <a:pt x="121920" y="121289"/>
                </a:cubicBezTo>
                <a:cubicBezTo>
                  <a:pt x="134620" y="32389"/>
                  <a:pt x="80010" y="23499"/>
                  <a:pt x="76200" y="6989"/>
                </a:cubicBezTo>
                <a:cubicBezTo>
                  <a:pt x="72390" y="-9521"/>
                  <a:pt x="85725" y="6354"/>
                  <a:pt x="99060" y="22229"/>
                </a:cubicBez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Forma libre"/>
          <p:cNvSpPr/>
          <p:nvPr/>
        </p:nvSpPr>
        <p:spPr>
          <a:xfrm>
            <a:off x="7135256" y="1299210"/>
            <a:ext cx="342900" cy="434340"/>
          </a:xfrm>
          <a:custGeom>
            <a:avLst/>
            <a:gdLst>
              <a:gd name="connsiteX0" fmla="*/ 0 w 342900"/>
              <a:gd name="connsiteY0" fmla="*/ 434340 h 434340"/>
              <a:gd name="connsiteX1" fmla="*/ 137160 w 342900"/>
              <a:gd name="connsiteY1" fmla="*/ 114300 h 434340"/>
              <a:gd name="connsiteX2" fmla="*/ 335280 w 342900"/>
              <a:gd name="connsiteY2" fmla="*/ 0 h 434340"/>
              <a:gd name="connsiteX3" fmla="*/ 335280 w 342900"/>
              <a:gd name="connsiteY3" fmla="*/ 0 h 434340"/>
              <a:gd name="connsiteX4" fmla="*/ 342900 w 342900"/>
              <a:gd name="connsiteY4" fmla="*/ 30480 h 43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900" h="434340">
                <a:moveTo>
                  <a:pt x="0" y="434340"/>
                </a:moveTo>
                <a:cubicBezTo>
                  <a:pt x="40640" y="310515"/>
                  <a:pt x="81280" y="186690"/>
                  <a:pt x="137160" y="114300"/>
                </a:cubicBezTo>
                <a:cubicBezTo>
                  <a:pt x="193040" y="41910"/>
                  <a:pt x="335280" y="0"/>
                  <a:pt x="335280" y="0"/>
                </a:cubicBezTo>
                <a:lnTo>
                  <a:pt x="335280" y="0"/>
                </a:lnTo>
                <a:lnTo>
                  <a:pt x="342900" y="30480"/>
                </a:ln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21 Forma libre"/>
          <p:cNvSpPr/>
          <p:nvPr/>
        </p:nvSpPr>
        <p:spPr>
          <a:xfrm>
            <a:off x="7423679" y="1759510"/>
            <a:ext cx="569164" cy="217880"/>
          </a:xfrm>
          <a:custGeom>
            <a:avLst/>
            <a:gdLst>
              <a:gd name="connsiteX0" fmla="*/ 16377 w 569164"/>
              <a:gd name="connsiteY0" fmla="*/ 217880 h 217880"/>
              <a:gd name="connsiteX1" fmla="*/ 46857 w 569164"/>
              <a:gd name="connsiteY1" fmla="*/ 172160 h 217880"/>
              <a:gd name="connsiteX2" fmla="*/ 412617 w 569164"/>
              <a:gd name="connsiteY2" fmla="*/ 12140 h 217880"/>
              <a:gd name="connsiteX3" fmla="*/ 549777 w 569164"/>
              <a:gd name="connsiteY3" fmla="*/ 12140 h 217880"/>
              <a:gd name="connsiteX4" fmla="*/ 565017 w 569164"/>
              <a:gd name="connsiteY4" fmla="*/ 19760 h 217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9164" h="217880">
                <a:moveTo>
                  <a:pt x="16377" y="217880"/>
                </a:moveTo>
                <a:cubicBezTo>
                  <a:pt x="-1403" y="212165"/>
                  <a:pt x="-19183" y="206450"/>
                  <a:pt x="46857" y="172160"/>
                </a:cubicBezTo>
                <a:cubicBezTo>
                  <a:pt x="112897" y="137870"/>
                  <a:pt x="328797" y="38810"/>
                  <a:pt x="412617" y="12140"/>
                </a:cubicBezTo>
                <a:cubicBezTo>
                  <a:pt x="496437" y="-14530"/>
                  <a:pt x="524377" y="10870"/>
                  <a:pt x="549777" y="12140"/>
                </a:cubicBezTo>
                <a:cubicBezTo>
                  <a:pt x="575177" y="13410"/>
                  <a:pt x="570097" y="16585"/>
                  <a:pt x="565017" y="19760"/>
                </a:cubicBez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Elipse"/>
          <p:cNvSpPr/>
          <p:nvPr/>
        </p:nvSpPr>
        <p:spPr>
          <a:xfrm>
            <a:off x="6134101" y="2739390"/>
            <a:ext cx="1259444" cy="533400"/>
          </a:xfrm>
          <a:prstGeom prst="ellipse">
            <a:avLst/>
          </a:prstGeom>
          <a:ln w="19050"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>
              <a:latin typeface="Bradley Hand ITC" pitchFamily="66" charset="0"/>
            </a:endParaRPr>
          </a:p>
        </p:txBody>
      </p:sp>
      <p:sp>
        <p:nvSpPr>
          <p:cNvPr id="24" name="23 Elipse"/>
          <p:cNvSpPr/>
          <p:nvPr/>
        </p:nvSpPr>
        <p:spPr>
          <a:xfrm>
            <a:off x="7388069" y="3084830"/>
            <a:ext cx="1259444" cy="533400"/>
          </a:xfrm>
          <a:prstGeom prst="ellipse">
            <a:avLst/>
          </a:prstGeom>
          <a:ln w="19050"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>
              <a:latin typeface="Bradley Hand ITC" pitchFamily="66" charset="0"/>
            </a:endParaRPr>
          </a:p>
        </p:txBody>
      </p:sp>
      <p:sp>
        <p:nvSpPr>
          <p:cNvPr id="25" name="24 Elipse"/>
          <p:cNvSpPr/>
          <p:nvPr/>
        </p:nvSpPr>
        <p:spPr>
          <a:xfrm>
            <a:off x="7393545" y="3823017"/>
            <a:ext cx="1259444" cy="533400"/>
          </a:xfrm>
          <a:prstGeom prst="ellipse">
            <a:avLst/>
          </a:prstGeom>
          <a:ln w="19050" cmpd="sng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>
              <a:latin typeface="Bradley Hand ITC" pitchFamily="66" charset="0"/>
            </a:endParaRPr>
          </a:p>
        </p:txBody>
      </p:sp>
      <p:sp>
        <p:nvSpPr>
          <p:cNvPr id="26" name="25 Forma libre"/>
          <p:cNvSpPr/>
          <p:nvPr/>
        </p:nvSpPr>
        <p:spPr>
          <a:xfrm>
            <a:off x="6377941" y="3261360"/>
            <a:ext cx="160020" cy="251460"/>
          </a:xfrm>
          <a:custGeom>
            <a:avLst/>
            <a:gdLst>
              <a:gd name="connsiteX0" fmla="*/ 0 w 160020"/>
              <a:gd name="connsiteY0" fmla="*/ 251460 h 251460"/>
              <a:gd name="connsiteX1" fmla="*/ 53340 w 160020"/>
              <a:gd name="connsiteY1" fmla="*/ 60960 h 251460"/>
              <a:gd name="connsiteX2" fmla="*/ 160020 w 160020"/>
              <a:gd name="connsiteY2" fmla="*/ 0 h 251460"/>
              <a:gd name="connsiteX3" fmla="*/ 160020 w 160020"/>
              <a:gd name="connsiteY3" fmla="*/ 0 h 25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020" h="251460">
                <a:moveTo>
                  <a:pt x="0" y="251460"/>
                </a:moveTo>
                <a:cubicBezTo>
                  <a:pt x="13335" y="177165"/>
                  <a:pt x="26670" y="102870"/>
                  <a:pt x="53340" y="60960"/>
                </a:cubicBezTo>
                <a:cubicBezTo>
                  <a:pt x="80010" y="19050"/>
                  <a:pt x="160020" y="0"/>
                  <a:pt x="160020" y="0"/>
                </a:cubicBezTo>
                <a:lnTo>
                  <a:pt x="16002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Forma libre"/>
          <p:cNvSpPr/>
          <p:nvPr/>
        </p:nvSpPr>
        <p:spPr>
          <a:xfrm>
            <a:off x="6934201" y="3497580"/>
            <a:ext cx="525780" cy="289560"/>
          </a:xfrm>
          <a:custGeom>
            <a:avLst/>
            <a:gdLst>
              <a:gd name="connsiteX0" fmla="*/ 0 w 525780"/>
              <a:gd name="connsiteY0" fmla="*/ 289560 h 289560"/>
              <a:gd name="connsiteX1" fmla="*/ 388620 w 525780"/>
              <a:gd name="connsiteY1" fmla="*/ 106680 h 289560"/>
              <a:gd name="connsiteX2" fmla="*/ 525780 w 525780"/>
              <a:gd name="connsiteY2" fmla="*/ 0 h 28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5780" h="289560">
                <a:moveTo>
                  <a:pt x="0" y="289560"/>
                </a:moveTo>
                <a:cubicBezTo>
                  <a:pt x="150495" y="222250"/>
                  <a:pt x="300990" y="154940"/>
                  <a:pt x="388620" y="106680"/>
                </a:cubicBezTo>
                <a:cubicBezTo>
                  <a:pt x="476250" y="58420"/>
                  <a:pt x="501015" y="29210"/>
                  <a:pt x="525780" y="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Forma libre"/>
          <p:cNvSpPr/>
          <p:nvPr/>
        </p:nvSpPr>
        <p:spPr>
          <a:xfrm>
            <a:off x="6918961" y="4015740"/>
            <a:ext cx="487680" cy="53340"/>
          </a:xfrm>
          <a:custGeom>
            <a:avLst/>
            <a:gdLst>
              <a:gd name="connsiteX0" fmla="*/ 0 w 487680"/>
              <a:gd name="connsiteY0" fmla="*/ 0 h 53340"/>
              <a:gd name="connsiteX1" fmla="*/ 487680 w 487680"/>
              <a:gd name="connsiteY1" fmla="*/ 53340 h 5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7680" h="53340">
                <a:moveTo>
                  <a:pt x="0" y="0"/>
                </a:moveTo>
                <a:lnTo>
                  <a:pt x="487680" y="5334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Elipse"/>
          <p:cNvSpPr/>
          <p:nvPr/>
        </p:nvSpPr>
        <p:spPr>
          <a:xfrm>
            <a:off x="2057400" y="1762125"/>
            <a:ext cx="1259444" cy="781050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b="1" dirty="0">
              <a:latin typeface="Bradley Hand ITC" pitchFamily="66" charset="0"/>
            </a:endParaRPr>
          </a:p>
        </p:txBody>
      </p:sp>
      <p:sp>
        <p:nvSpPr>
          <p:cNvPr id="31" name="30 Forma libre"/>
          <p:cNvSpPr/>
          <p:nvPr/>
        </p:nvSpPr>
        <p:spPr>
          <a:xfrm>
            <a:off x="3276600" y="2133600"/>
            <a:ext cx="963452" cy="563880"/>
          </a:xfrm>
          <a:custGeom>
            <a:avLst/>
            <a:gdLst>
              <a:gd name="connsiteX0" fmla="*/ 731520 w 731520"/>
              <a:gd name="connsiteY0" fmla="*/ 556260 h 556260"/>
              <a:gd name="connsiteX1" fmla="*/ 365760 w 731520"/>
              <a:gd name="connsiteY1" fmla="*/ 114300 h 556260"/>
              <a:gd name="connsiteX2" fmla="*/ 0 w 731520"/>
              <a:gd name="connsiteY2" fmla="*/ 0 h 556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1520" h="556260">
                <a:moveTo>
                  <a:pt x="731520" y="556260"/>
                </a:moveTo>
                <a:cubicBezTo>
                  <a:pt x="609600" y="381635"/>
                  <a:pt x="487680" y="207010"/>
                  <a:pt x="365760" y="114300"/>
                </a:cubicBezTo>
                <a:cubicBezTo>
                  <a:pt x="243840" y="21590"/>
                  <a:pt x="121920" y="10795"/>
                  <a:pt x="0" y="0"/>
                </a:cubicBezTo>
              </a:path>
            </a:pathLst>
          </a:cu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Elipse"/>
          <p:cNvSpPr/>
          <p:nvPr/>
        </p:nvSpPr>
        <p:spPr>
          <a:xfrm>
            <a:off x="2093356" y="948690"/>
            <a:ext cx="1259444" cy="533400"/>
          </a:xfrm>
          <a:prstGeom prst="ellipse">
            <a:avLst/>
          </a:prstGeom>
          <a:ln w="19050" cmpd="sng"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>
              <a:latin typeface="Bradley Hand ITC" pitchFamily="66" charset="0"/>
            </a:endParaRPr>
          </a:p>
        </p:txBody>
      </p:sp>
      <p:sp>
        <p:nvSpPr>
          <p:cNvPr id="33" name="32 Elipse"/>
          <p:cNvSpPr/>
          <p:nvPr/>
        </p:nvSpPr>
        <p:spPr>
          <a:xfrm>
            <a:off x="525780" y="1088950"/>
            <a:ext cx="1259444" cy="533400"/>
          </a:xfrm>
          <a:prstGeom prst="ellipse">
            <a:avLst/>
          </a:prstGeom>
          <a:ln w="19050" cmpd="sng"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>
              <a:latin typeface="Bradley Hand ITC" pitchFamily="66" charset="0"/>
            </a:endParaRPr>
          </a:p>
        </p:txBody>
      </p:sp>
      <p:sp>
        <p:nvSpPr>
          <p:cNvPr id="34" name="33 Elipse"/>
          <p:cNvSpPr/>
          <p:nvPr/>
        </p:nvSpPr>
        <p:spPr>
          <a:xfrm>
            <a:off x="304800" y="1905000"/>
            <a:ext cx="1259444" cy="533400"/>
          </a:xfrm>
          <a:prstGeom prst="ellipse">
            <a:avLst/>
          </a:prstGeom>
          <a:ln w="19050" cmpd="sng"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>
              <a:latin typeface="Bradley Hand ITC" pitchFamily="66" charset="0"/>
            </a:endParaRPr>
          </a:p>
        </p:txBody>
      </p:sp>
      <p:sp>
        <p:nvSpPr>
          <p:cNvPr id="35" name="34 Elipse"/>
          <p:cNvSpPr/>
          <p:nvPr/>
        </p:nvSpPr>
        <p:spPr>
          <a:xfrm>
            <a:off x="738254" y="2679232"/>
            <a:ext cx="1363608" cy="577516"/>
          </a:xfrm>
          <a:prstGeom prst="ellipse">
            <a:avLst/>
          </a:prstGeom>
          <a:ln w="19050" cmpd="sng"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latin typeface="Bradley Hand ITC" pitchFamily="66" charset="0"/>
            </a:endParaRPr>
          </a:p>
        </p:txBody>
      </p:sp>
      <p:sp>
        <p:nvSpPr>
          <p:cNvPr id="36" name="35 Elipse"/>
          <p:cNvSpPr/>
          <p:nvPr/>
        </p:nvSpPr>
        <p:spPr>
          <a:xfrm>
            <a:off x="2426625" y="3124200"/>
            <a:ext cx="1363608" cy="577516"/>
          </a:xfrm>
          <a:prstGeom prst="ellipse">
            <a:avLst/>
          </a:prstGeom>
          <a:ln w="19050" cmpd="sng"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>
              <a:latin typeface="Bradley Hand ITC" pitchFamily="66" charset="0"/>
            </a:endParaRPr>
          </a:p>
        </p:txBody>
      </p:sp>
      <p:sp>
        <p:nvSpPr>
          <p:cNvPr id="37" name="36 Forma libre"/>
          <p:cNvSpPr/>
          <p:nvPr/>
        </p:nvSpPr>
        <p:spPr>
          <a:xfrm>
            <a:off x="2758440" y="1451610"/>
            <a:ext cx="213360" cy="335280"/>
          </a:xfrm>
          <a:custGeom>
            <a:avLst/>
            <a:gdLst>
              <a:gd name="connsiteX0" fmla="*/ 0 w 213360"/>
              <a:gd name="connsiteY0" fmla="*/ 335280 h 335280"/>
              <a:gd name="connsiteX1" fmla="*/ 175260 w 213360"/>
              <a:gd name="connsiteY1" fmla="*/ 114300 h 335280"/>
              <a:gd name="connsiteX2" fmla="*/ 213360 w 213360"/>
              <a:gd name="connsiteY2" fmla="*/ 0 h 33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360" h="335280">
                <a:moveTo>
                  <a:pt x="0" y="335280"/>
                </a:moveTo>
                <a:cubicBezTo>
                  <a:pt x="69850" y="252730"/>
                  <a:pt x="139700" y="170180"/>
                  <a:pt x="175260" y="114300"/>
                </a:cubicBezTo>
                <a:cubicBezTo>
                  <a:pt x="210820" y="58420"/>
                  <a:pt x="212090" y="29210"/>
                  <a:pt x="213360" y="0"/>
                </a:cubicBezTo>
              </a:path>
            </a:pathLst>
          </a:cu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Forma libre"/>
          <p:cNvSpPr/>
          <p:nvPr/>
        </p:nvSpPr>
        <p:spPr>
          <a:xfrm>
            <a:off x="1737360" y="1455812"/>
            <a:ext cx="449580" cy="491098"/>
          </a:xfrm>
          <a:custGeom>
            <a:avLst/>
            <a:gdLst>
              <a:gd name="connsiteX0" fmla="*/ 449580 w 449580"/>
              <a:gd name="connsiteY0" fmla="*/ 491098 h 491098"/>
              <a:gd name="connsiteX1" fmla="*/ 182880 w 449580"/>
              <a:gd name="connsiteY1" fmla="*/ 71998 h 491098"/>
              <a:gd name="connsiteX2" fmla="*/ 0 w 449580"/>
              <a:gd name="connsiteY2" fmla="*/ 3418 h 491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580" h="491098">
                <a:moveTo>
                  <a:pt x="449580" y="491098"/>
                </a:moveTo>
                <a:cubicBezTo>
                  <a:pt x="353695" y="322188"/>
                  <a:pt x="257810" y="153278"/>
                  <a:pt x="182880" y="71998"/>
                </a:cubicBezTo>
                <a:cubicBezTo>
                  <a:pt x="107950" y="-9282"/>
                  <a:pt x="53975" y="-2932"/>
                  <a:pt x="0" y="3418"/>
                </a:cubicBezTo>
              </a:path>
            </a:pathLst>
          </a:cu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38 Forma libre"/>
          <p:cNvSpPr/>
          <p:nvPr/>
        </p:nvSpPr>
        <p:spPr>
          <a:xfrm>
            <a:off x="1394460" y="1926416"/>
            <a:ext cx="693420" cy="172894"/>
          </a:xfrm>
          <a:custGeom>
            <a:avLst/>
            <a:gdLst>
              <a:gd name="connsiteX0" fmla="*/ 693420 w 693420"/>
              <a:gd name="connsiteY0" fmla="*/ 172894 h 172894"/>
              <a:gd name="connsiteX1" fmla="*/ 243840 w 693420"/>
              <a:gd name="connsiteY1" fmla="*/ 5254 h 172894"/>
              <a:gd name="connsiteX2" fmla="*/ 0 w 693420"/>
              <a:gd name="connsiteY2" fmla="*/ 58594 h 17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3420" h="172894">
                <a:moveTo>
                  <a:pt x="693420" y="172894"/>
                </a:moveTo>
                <a:cubicBezTo>
                  <a:pt x="526415" y="98599"/>
                  <a:pt x="359410" y="24304"/>
                  <a:pt x="243840" y="5254"/>
                </a:cubicBezTo>
                <a:cubicBezTo>
                  <a:pt x="128270" y="-13796"/>
                  <a:pt x="64135" y="22399"/>
                  <a:pt x="0" y="58594"/>
                </a:cubicBezTo>
              </a:path>
            </a:pathLst>
          </a:cu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Forma libre"/>
          <p:cNvSpPr/>
          <p:nvPr/>
        </p:nvSpPr>
        <p:spPr>
          <a:xfrm>
            <a:off x="2065020" y="2495550"/>
            <a:ext cx="335280" cy="365760"/>
          </a:xfrm>
          <a:custGeom>
            <a:avLst/>
            <a:gdLst>
              <a:gd name="connsiteX0" fmla="*/ 335280 w 335280"/>
              <a:gd name="connsiteY0" fmla="*/ 0 h 365760"/>
              <a:gd name="connsiteX1" fmla="*/ 152400 w 335280"/>
              <a:gd name="connsiteY1" fmla="*/ 259080 h 365760"/>
              <a:gd name="connsiteX2" fmla="*/ 0 w 3352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" h="365760">
                <a:moveTo>
                  <a:pt x="335280" y="0"/>
                </a:moveTo>
                <a:cubicBezTo>
                  <a:pt x="271780" y="99060"/>
                  <a:pt x="208280" y="198120"/>
                  <a:pt x="152400" y="259080"/>
                </a:cubicBezTo>
                <a:cubicBezTo>
                  <a:pt x="96520" y="320040"/>
                  <a:pt x="48260" y="342900"/>
                  <a:pt x="0" y="365760"/>
                </a:cubicBezTo>
              </a:path>
            </a:pathLst>
          </a:cu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Forma libre"/>
          <p:cNvSpPr/>
          <p:nvPr/>
        </p:nvSpPr>
        <p:spPr>
          <a:xfrm>
            <a:off x="2865120" y="2526030"/>
            <a:ext cx="236220" cy="609600"/>
          </a:xfrm>
          <a:custGeom>
            <a:avLst/>
            <a:gdLst>
              <a:gd name="connsiteX0" fmla="*/ 0 w 236220"/>
              <a:gd name="connsiteY0" fmla="*/ 0 h 609600"/>
              <a:gd name="connsiteX1" fmla="*/ 190500 w 236220"/>
              <a:gd name="connsiteY1" fmla="*/ 381000 h 609600"/>
              <a:gd name="connsiteX2" fmla="*/ 236220 w 236220"/>
              <a:gd name="connsiteY2" fmla="*/ 609600 h 609600"/>
              <a:gd name="connsiteX3" fmla="*/ 236220 w 236220"/>
              <a:gd name="connsiteY3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220" h="609600">
                <a:moveTo>
                  <a:pt x="0" y="0"/>
                </a:moveTo>
                <a:cubicBezTo>
                  <a:pt x="75565" y="139700"/>
                  <a:pt x="151130" y="279400"/>
                  <a:pt x="190500" y="381000"/>
                </a:cubicBezTo>
                <a:cubicBezTo>
                  <a:pt x="229870" y="482600"/>
                  <a:pt x="236220" y="609600"/>
                  <a:pt x="236220" y="609600"/>
                </a:cubicBezTo>
                <a:lnTo>
                  <a:pt x="236220" y="609600"/>
                </a:lnTo>
              </a:path>
            </a:pathLst>
          </a:cu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2 Forma libre"/>
          <p:cNvSpPr/>
          <p:nvPr/>
        </p:nvSpPr>
        <p:spPr>
          <a:xfrm>
            <a:off x="3200400" y="3093720"/>
            <a:ext cx="1268252" cy="2164080"/>
          </a:xfrm>
          <a:custGeom>
            <a:avLst/>
            <a:gdLst>
              <a:gd name="connsiteX0" fmla="*/ 198120 w 198120"/>
              <a:gd name="connsiteY0" fmla="*/ 0 h 876300"/>
              <a:gd name="connsiteX1" fmla="*/ 152400 w 198120"/>
              <a:gd name="connsiteY1" fmla="*/ 381000 h 876300"/>
              <a:gd name="connsiteX2" fmla="*/ 0 w 198120"/>
              <a:gd name="connsiteY2" fmla="*/ 876300 h 876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120" h="876300">
                <a:moveTo>
                  <a:pt x="198120" y="0"/>
                </a:moveTo>
                <a:cubicBezTo>
                  <a:pt x="191770" y="117475"/>
                  <a:pt x="185420" y="234950"/>
                  <a:pt x="152400" y="381000"/>
                </a:cubicBezTo>
                <a:cubicBezTo>
                  <a:pt x="119380" y="527050"/>
                  <a:pt x="59690" y="701675"/>
                  <a:pt x="0" y="876300"/>
                </a:cubicBezTo>
              </a:path>
            </a:pathLst>
          </a:cu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43 Forma libre"/>
          <p:cNvSpPr/>
          <p:nvPr/>
        </p:nvSpPr>
        <p:spPr>
          <a:xfrm>
            <a:off x="4953000" y="3169920"/>
            <a:ext cx="1143000" cy="1935480"/>
          </a:xfrm>
          <a:custGeom>
            <a:avLst/>
            <a:gdLst>
              <a:gd name="connsiteX0" fmla="*/ 0 w 297180"/>
              <a:gd name="connsiteY0" fmla="*/ 0 h 868680"/>
              <a:gd name="connsiteX1" fmla="*/ 91440 w 297180"/>
              <a:gd name="connsiteY1" fmla="*/ 685800 h 868680"/>
              <a:gd name="connsiteX2" fmla="*/ 297180 w 297180"/>
              <a:gd name="connsiteY2" fmla="*/ 868680 h 86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180" h="868680">
                <a:moveTo>
                  <a:pt x="0" y="0"/>
                </a:moveTo>
                <a:cubicBezTo>
                  <a:pt x="20955" y="270510"/>
                  <a:pt x="41910" y="541020"/>
                  <a:pt x="91440" y="685800"/>
                </a:cubicBezTo>
                <a:cubicBezTo>
                  <a:pt x="140970" y="830580"/>
                  <a:pt x="219075" y="849630"/>
                  <a:pt x="297180" y="868680"/>
                </a:cubicBezTo>
              </a:path>
            </a:pathLst>
          </a:cu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Elipse"/>
          <p:cNvSpPr/>
          <p:nvPr/>
        </p:nvSpPr>
        <p:spPr>
          <a:xfrm>
            <a:off x="4038600" y="2362200"/>
            <a:ext cx="1414937" cy="96393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1" dirty="0">
              <a:latin typeface="Bradley Hand ITC" pitchFamily="66" charset="0"/>
            </a:endParaRPr>
          </a:p>
        </p:txBody>
      </p:sp>
      <p:sp>
        <p:nvSpPr>
          <p:cNvPr id="42" name="3 Elipse"/>
          <p:cNvSpPr/>
          <p:nvPr/>
        </p:nvSpPr>
        <p:spPr>
          <a:xfrm>
            <a:off x="2133600" y="5029200"/>
            <a:ext cx="1143000" cy="762000"/>
          </a:xfrm>
          <a:prstGeom prst="ellipse">
            <a:avLst/>
          </a:prstGeom>
          <a:ln>
            <a:solidFill>
              <a:srgbClr val="66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1" dirty="0">
              <a:latin typeface="Bradley Hand ITC" pitchFamily="66" charset="0"/>
            </a:endParaRPr>
          </a:p>
        </p:txBody>
      </p:sp>
      <p:sp>
        <p:nvSpPr>
          <p:cNvPr id="45" name="6 Elipse"/>
          <p:cNvSpPr/>
          <p:nvPr/>
        </p:nvSpPr>
        <p:spPr>
          <a:xfrm>
            <a:off x="6019800" y="4876800"/>
            <a:ext cx="1228725" cy="762000"/>
          </a:xfrm>
          <a:prstGeom prst="ellipse">
            <a:avLst/>
          </a:prstGeom>
          <a:ln>
            <a:solidFill>
              <a:srgbClr val="2CB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b="1" dirty="0">
              <a:latin typeface="Bradley Hand ITC" pitchFamily="66" charset="0"/>
            </a:endParaRPr>
          </a:p>
        </p:txBody>
      </p:sp>
      <p:sp>
        <p:nvSpPr>
          <p:cNvPr id="46" name="23 Elipse"/>
          <p:cNvSpPr/>
          <p:nvPr/>
        </p:nvSpPr>
        <p:spPr>
          <a:xfrm>
            <a:off x="7696200" y="4572000"/>
            <a:ext cx="1259444" cy="533400"/>
          </a:xfrm>
          <a:prstGeom prst="ellipse">
            <a:avLst/>
          </a:prstGeom>
          <a:ln w="19050" cmpd="sng">
            <a:solidFill>
              <a:srgbClr val="2CB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>
              <a:latin typeface="Bradley Hand ITC" pitchFamily="66" charset="0"/>
            </a:endParaRPr>
          </a:p>
        </p:txBody>
      </p:sp>
      <p:sp>
        <p:nvSpPr>
          <p:cNvPr id="47" name="24 Elipse"/>
          <p:cNvSpPr/>
          <p:nvPr/>
        </p:nvSpPr>
        <p:spPr>
          <a:xfrm>
            <a:off x="7696200" y="5334000"/>
            <a:ext cx="1259444" cy="533400"/>
          </a:xfrm>
          <a:prstGeom prst="ellipse">
            <a:avLst/>
          </a:prstGeom>
          <a:ln w="19050" cmpd="sng">
            <a:solidFill>
              <a:srgbClr val="2CB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>
              <a:latin typeface="Bradley Hand ITC" pitchFamily="66" charset="0"/>
            </a:endParaRPr>
          </a:p>
        </p:txBody>
      </p:sp>
      <p:sp>
        <p:nvSpPr>
          <p:cNvPr id="48" name="27 Forma libre"/>
          <p:cNvSpPr/>
          <p:nvPr/>
        </p:nvSpPr>
        <p:spPr>
          <a:xfrm>
            <a:off x="7236856" y="5029199"/>
            <a:ext cx="611744" cy="116523"/>
          </a:xfrm>
          <a:custGeom>
            <a:avLst/>
            <a:gdLst>
              <a:gd name="connsiteX0" fmla="*/ 0 w 525780"/>
              <a:gd name="connsiteY0" fmla="*/ 289560 h 289560"/>
              <a:gd name="connsiteX1" fmla="*/ 388620 w 525780"/>
              <a:gd name="connsiteY1" fmla="*/ 106680 h 289560"/>
              <a:gd name="connsiteX2" fmla="*/ 525780 w 525780"/>
              <a:gd name="connsiteY2" fmla="*/ 0 h 28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5780" h="289560">
                <a:moveTo>
                  <a:pt x="0" y="289560"/>
                </a:moveTo>
                <a:cubicBezTo>
                  <a:pt x="150495" y="222250"/>
                  <a:pt x="300990" y="154940"/>
                  <a:pt x="388620" y="106680"/>
                </a:cubicBezTo>
                <a:cubicBezTo>
                  <a:pt x="476250" y="58420"/>
                  <a:pt x="501015" y="29210"/>
                  <a:pt x="525780" y="0"/>
                </a:cubicBezTo>
              </a:path>
            </a:pathLst>
          </a:custGeom>
          <a:ln w="19050">
            <a:solidFill>
              <a:srgbClr val="2CB7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28 Forma libre"/>
          <p:cNvSpPr/>
          <p:nvPr/>
        </p:nvSpPr>
        <p:spPr>
          <a:xfrm>
            <a:off x="7221616" y="5374322"/>
            <a:ext cx="474584" cy="188277"/>
          </a:xfrm>
          <a:custGeom>
            <a:avLst/>
            <a:gdLst>
              <a:gd name="connsiteX0" fmla="*/ 0 w 487680"/>
              <a:gd name="connsiteY0" fmla="*/ 0 h 53340"/>
              <a:gd name="connsiteX1" fmla="*/ 487680 w 487680"/>
              <a:gd name="connsiteY1" fmla="*/ 53340 h 5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7680" h="53340">
                <a:moveTo>
                  <a:pt x="0" y="0"/>
                </a:moveTo>
                <a:lnTo>
                  <a:pt x="487680" y="53340"/>
                </a:lnTo>
              </a:path>
            </a:pathLst>
          </a:custGeom>
          <a:ln w="19050">
            <a:solidFill>
              <a:srgbClr val="2CB7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34 Elipse"/>
          <p:cNvSpPr/>
          <p:nvPr/>
        </p:nvSpPr>
        <p:spPr>
          <a:xfrm>
            <a:off x="4974841" y="5831706"/>
            <a:ext cx="1363608" cy="577516"/>
          </a:xfrm>
          <a:prstGeom prst="ellipse">
            <a:avLst/>
          </a:prstGeom>
          <a:ln w="19050" cmpd="sng">
            <a:solidFill>
              <a:srgbClr val="2CB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>
              <a:latin typeface="Bradley Hand ITC" pitchFamily="66" charset="0"/>
            </a:endParaRPr>
          </a:p>
        </p:txBody>
      </p:sp>
      <p:sp>
        <p:nvSpPr>
          <p:cNvPr id="51" name="35 Elipse"/>
          <p:cNvSpPr/>
          <p:nvPr/>
        </p:nvSpPr>
        <p:spPr>
          <a:xfrm>
            <a:off x="6385693" y="6164580"/>
            <a:ext cx="1363608" cy="577516"/>
          </a:xfrm>
          <a:prstGeom prst="ellipse">
            <a:avLst/>
          </a:prstGeom>
          <a:ln w="19050" cmpd="sng">
            <a:solidFill>
              <a:srgbClr val="2CB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>
              <a:latin typeface="Bradley Hand ITC" pitchFamily="66" charset="0"/>
            </a:endParaRPr>
          </a:p>
        </p:txBody>
      </p:sp>
      <p:sp>
        <p:nvSpPr>
          <p:cNvPr id="52" name="39 Forma libre"/>
          <p:cNvSpPr/>
          <p:nvPr/>
        </p:nvSpPr>
        <p:spPr>
          <a:xfrm>
            <a:off x="6301607" y="5648024"/>
            <a:ext cx="335280" cy="365760"/>
          </a:xfrm>
          <a:custGeom>
            <a:avLst/>
            <a:gdLst>
              <a:gd name="connsiteX0" fmla="*/ 335280 w 335280"/>
              <a:gd name="connsiteY0" fmla="*/ 0 h 365760"/>
              <a:gd name="connsiteX1" fmla="*/ 152400 w 335280"/>
              <a:gd name="connsiteY1" fmla="*/ 259080 h 365760"/>
              <a:gd name="connsiteX2" fmla="*/ 0 w 3352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" h="365760">
                <a:moveTo>
                  <a:pt x="335280" y="0"/>
                </a:moveTo>
                <a:cubicBezTo>
                  <a:pt x="271780" y="99060"/>
                  <a:pt x="208280" y="198120"/>
                  <a:pt x="152400" y="259080"/>
                </a:cubicBezTo>
                <a:cubicBezTo>
                  <a:pt x="96520" y="320040"/>
                  <a:pt x="48260" y="342900"/>
                  <a:pt x="0" y="365760"/>
                </a:cubicBezTo>
              </a:path>
            </a:pathLst>
          </a:custGeom>
          <a:ln w="19050">
            <a:solidFill>
              <a:srgbClr val="2CB7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40 Forma libre"/>
          <p:cNvSpPr/>
          <p:nvPr/>
        </p:nvSpPr>
        <p:spPr>
          <a:xfrm>
            <a:off x="7010400" y="5562600"/>
            <a:ext cx="236220" cy="609600"/>
          </a:xfrm>
          <a:custGeom>
            <a:avLst/>
            <a:gdLst>
              <a:gd name="connsiteX0" fmla="*/ 0 w 236220"/>
              <a:gd name="connsiteY0" fmla="*/ 0 h 609600"/>
              <a:gd name="connsiteX1" fmla="*/ 190500 w 236220"/>
              <a:gd name="connsiteY1" fmla="*/ 381000 h 609600"/>
              <a:gd name="connsiteX2" fmla="*/ 236220 w 236220"/>
              <a:gd name="connsiteY2" fmla="*/ 609600 h 609600"/>
              <a:gd name="connsiteX3" fmla="*/ 236220 w 236220"/>
              <a:gd name="connsiteY3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220" h="609600">
                <a:moveTo>
                  <a:pt x="0" y="0"/>
                </a:moveTo>
                <a:cubicBezTo>
                  <a:pt x="75565" y="139700"/>
                  <a:pt x="151130" y="279400"/>
                  <a:pt x="190500" y="381000"/>
                </a:cubicBezTo>
                <a:cubicBezTo>
                  <a:pt x="229870" y="482600"/>
                  <a:pt x="236220" y="609600"/>
                  <a:pt x="236220" y="609600"/>
                </a:cubicBezTo>
                <a:lnTo>
                  <a:pt x="236220" y="609600"/>
                </a:lnTo>
              </a:path>
            </a:pathLst>
          </a:custGeom>
          <a:ln w="19050">
            <a:solidFill>
              <a:srgbClr val="2CB7F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11 Elipse"/>
          <p:cNvSpPr/>
          <p:nvPr/>
        </p:nvSpPr>
        <p:spPr>
          <a:xfrm>
            <a:off x="228600" y="5029200"/>
            <a:ext cx="1259444" cy="533400"/>
          </a:xfrm>
          <a:prstGeom prst="ellipse">
            <a:avLst/>
          </a:prstGeom>
          <a:ln w="19050" cmpd="sng">
            <a:solidFill>
              <a:srgbClr val="66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>
              <a:latin typeface="Bradley Hand ITC" pitchFamily="66" charset="0"/>
            </a:endParaRPr>
          </a:p>
        </p:txBody>
      </p:sp>
      <p:sp>
        <p:nvSpPr>
          <p:cNvPr id="57" name="34 Elipse"/>
          <p:cNvSpPr/>
          <p:nvPr/>
        </p:nvSpPr>
        <p:spPr>
          <a:xfrm>
            <a:off x="1905000" y="6172200"/>
            <a:ext cx="1363608" cy="577516"/>
          </a:xfrm>
          <a:prstGeom prst="ellipse">
            <a:avLst/>
          </a:prstGeom>
          <a:ln w="19050" cmpd="sng">
            <a:solidFill>
              <a:srgbClr val="66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>
              <a:latin typeface="Bradley Hand ITC" pitchFamily="66" charset="0"/>
            </a:endParaRPr>
          </a:p>
        </p:txBody>
      </p:sp>
      <p:sp>
        <p:nvSpPr>
          <p:cNvPr id="58" name="35 Elipse"/>
          <p:cNvSpPr/>
          <p:nvPr/>
        </p:nvSpPr>
        <p:spPr>
          <a:xfrm>
            <a:off x="3352800" y="5943600"/>
            <a:ext cx="1363608" cy="577516"/>
          </a:xfrm>
          <a:prstGeom prst="ellipse">
            <a:avLst/>
          </a:prstGeom>
          <a:ln w="19050" cmpd="sng">
            <a:solidFill>
              <a:srgbClr val="66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>
              <a:latin typeface="Bradley Hand ITC" pitchFamily="66" charset="0"/>
            </a:endParaRPr>
          </a:p>
        </p:txBody>
      </p:sp>
      <p:sp>
        <p:nvSpPr>
          <p:cNvPr id="60" name="40 Forma libre"/>
          <p:cNvSpPr/>
          <p:nvPr/>
        </p:nvSpPr>
        <p:spPr>
          <a:xfrm>
            <a:off x="3268980" y="5410200"/>
            <a:ext cx="541020" cy="533400"/>
          </a:xfrm>
          <a:custGeom>
            <a:avLst/>
            <a:gdLst>
              <a:gd name="connsiteX0" fmla="*/ 0 w 236220"/>
              <a:gd name="connsiteY0" fmla="*/ 0 h 609600"/>
              <a:gd name="connsiteX1" fmla="*/ 190500 w 236220"/>
              <a:gd name="connsiteY1" fmla="*/ 381000 h 609600"/>
              <a:gd name="connsiteX2" fmla="*/ 236220 w 236220"/>
              <a:gd name="connsiteY2" fmla="*/ 609600 h 609600"/>
              <a:gd name="connsiteX3" fmla="*/ 236220 w 236220"/>
              <a:gd name="connsiteY3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220" h="609600">
                <a:moveTo>
                  <a:pt x="0" y="0"/>
                </a:moveTo>
                <a:cubicBezTo>
                  <a:pt x="75565" y="139700"/>
                  <a:pt x="151130" y="279400"/>
                  <a:pt x="190500" y="381000"/>
                </a:cubicBezTo>
                <a:cubicBezTo>
                  <a:pt x="229870" y="482600"/>
                  <a:pt x="236220" y="609600"/>
                  <a:pt x="236220" y="609600"/>
                </a:cubicBezTo>
                <a:lnTo>
                  <a:pt x="236220" y="609600"/>
                </a:lnTo>
              </a:path>
            </a:pathLst>
          </a:custGeom>
          <a:ln w="1905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11 Elipse"/>
          <p:cNvSpPr/>
          <p:nvPr/>
        </p:nvSpPr>
        <p:spPr>
          <a:xfrm>
            <a:off x="685800" y="5791200"/>
            <a:ext cx="1259444" cy="533400"/>
          </a:xfrm>
          <a:prstGeom prst="ellipse">
            <a:avLst/>
          </a:prstGeom>
          <a:ln w="19050" cmpd="sng">
            <a:solidFill>
              <a:srgbClr val="66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>
              <a:latin typeface="Bradley Hand ITC" pitchFamily="66" charset="0"/>
            </a:endParaRPr>
          </a:p>
        </p:txBody>
      </p:sp>
      <p:sp>
        <p:nvSpPr>
          <p:cNvPr id="62" name="31 Elipse"/>
          <p:cNvSpPr/>
          <p:nvPr/>
        </p:nvSpPr>
        <p:spPr>
          <a:xfrm>
            <a:off x="2306716" y="4221480"/>
            <a:ext cx="1259444" cy="533400"/>
          </a:xfrm>
          <a:prstGeom prst="ellipse">
            <a:avLst/>
          </a:prstGeom>
          <a:ln w="19050" cmpd="sng">
            <a:solidFill>
              <a:srgbClr val="66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 dirty="0">
              <a:latin typeface="Bradley Hand ITC" pitchFamily="66" charset="0"/>
            </a:endParaRPr>
          </a:p>
        </p:txBody>
      </p:sp>
      <p:sp>
        <p:nvSpPr>
          <p:cNvPr id="63" name="32 Elipse"/>
          <p:cNvSpPr/>
          <p:nvPr/>
        </p:nvSpPr>
        <p:spPr>
          <a:xfrm>
            <a:off x="794624" y="4178860"/>
            <a:ext cx="1259444" cy="533400"/>
          </a:xfrm>
          <a:prstGeom prst="ellipse">
            <a:avLst/>
          </a:prstGeom>
          <a:ln w="19050" cmpd="sng">
            <a:solidFill>
              <a:srgbClr val="66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>
              <a:latin typeface="Bradley Hand ITC" pitchFamily="66" charset="0"/>
            </a:endParaRPr>
          </a:p>
        </p:txBody>
      </p:sp>
      <p:sp>
        <p:nvSpPr>
          <p:cNvPr id="64" name="36 Forma libre"/>
          <p:cNvSpPr/>
          <p:nvPr/>
        </p:nvSpPr>
        <p:spPr>
          <a:xfrm>
            <a:off x="2971800" y="4724400"/>
            <a:ext cx="213360" cy="335280"/>
          </a:xfrm>
          <a:custGeom>
            <a:avLst/>
            <a:gdLst>
              <a:gd name="connsiteX0" fmla="*/ 0 w 213360"/>
              <a:gd name="connsiteY0" fmla="*/ 335280 h 335280"/>
              <a:gd name="connsiteX1" fmla="*/ 175260 w 213360"/>
              <a:gd name="connsiteY1" fmla="*/ 114300 h 335280"/>
              <a:gd name="connsiteX2" fmla="*/ 213360 w 213360"/>
              <a:gd name="connsiteY2" fmla="*/ 0 h 33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360" h="335280">
                <a:moveTo>
                  <a:pt x="0" y="335280"/>
                </a:moveTo>
                <a:cubicBezTo>
                  <a:pt x="69850" y="252730"/>
                  <a:pt x="139700" y="170180"/>
                  <a:pt x="175260" y="114300"/>
                </a:cubicBezTo>
                <a:cubicBezTo>
                  <a:pt x="210820" y="58420"/>
                  <a:pt x="212090" y="29210"/>
                  <a:pt x="213360" y="0"/>
                </a:cubicBezTo>
              </a:path>
            </a:pathLst>
          </a:custGeom>
          <a:ln w="1905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37 Forma libre"/>
          <p:cNvSpPr/>
          <p:nvPr/>
        </p:nvSpPr>
        <p:spPr>
          <a:xfrm>
            <a:off x="2006204" y="4545722"/>
            <a:ext cx="449580" cy="491098"/>
          </a:xfrm>
          <a:custGeom>
            <a:avLst/>
            <a:gdLst>
              <a:gd name="connsiteX0" fmla="*/ 449580 w 449580"/>
              <a:gd name="connsiteY0" fmla="*/ 491098 h 491098"/>
              <a:gd name="connsiteX1" fmla="*/ 182880 w 449580"/>
              <a:gd name="connsiteY1" fmla="*/ 71998 h 491098"/>
              <a:gd name="connsiteX2" fmla="*/ 0 w 449580"/>
              <a:gd name="connsiteY2" fmla="*/ 3418 h 491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580" h="491098">
                <a:moveTo>
                  <a:pt x="449580" y="491098"/>
                </a:moveTo>
                <a:cubicBezTo>
                  <a:pt x="353695" y="322188"/>
                  <a:pt x="257810" y="153278"/>
                  <a:pt x="182880" y="71998"/>
                </a:cubicBezTo>
                <a:cubicBezTo>
                  <a:pt x="107950" y="-9282"/>
                  <a:pt x="53975" y="-2932"/>
                  <a:pt x="0" y="3418"/>
                </a:cubicBezTo>
              </a:path>
            </a:pathLst>
          </a:custGeom>
          <a:ln w="1905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39 Forma libre"/>
          <p:cNvSpPr/>
          <p:nvPr/>
        </p:nvSpPr>
        <p:spPr>
          <a:xfrm>
            <a:off x="1905000" y="5638800"/>
            <a:ext cx="335280" cy="365760"/>
          </a:xfrm>
          <a:custGeom>
            <a:avLst/>
            <a:gdLst>
              <a:gd name="connsiteX0" fmla="*/ 335280 w 335280"/>
              <a:gd name="connsiteY0" fmla="*/ 0 h 365760"/>
              <a:gd name="connsiteX1" fmla="*/ 152400 w 335280"/>
              <a:gd name="connsiteY1" fmla="*/ 259080 h 365760"/>
              <a:gd name="connsiteX2" fmla="*/ 0 w 335280"/>
              <a:gd name="connsiteY2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5280" h="365760">
                <a:moveTo>
                  <a:pt x="335280" y="0"/>
                </a:moveTo>
                <a:cubicBezTo>
                  <a:pt x="271780" y="99060"/>
                  <a:pt x="208280" y="198120"/>
                  <a:pt x="152400" y="259080"/>
                </a:cubicBezTo>
                <a:cubicBezTo>
                  <a:pt x="96520" y="320040"/>
                  <a:pt x="48260" y="342900"/>
                  <a:pt x="0" y="365760"/>
                </a:cubicBezTo>
              </a:path>
            </a:pathLst>
          </a:custGeom>
          <a:ln w="1905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38 Forma libre"/>
          <p:cNvSpPr/>
          <p:nvPr/>
        </p:nvSpPr>
        <p:spPr>
          <a:xfrm>
            <a:off x="1447800" y="5257800"/>
            <a:ext cx="693420" cy="172894"/>
          </a:xfrm>
          <a:custGeom>
            <a:avLst/>
            <a:gdLst>
              <a:gd name="connsiteX0" fmla="*/ 693420 w 693420"/>
              <a:gd name="connsiteY0" fmla="*/ 172894 h 172894"/>
              <a:gd name="connsiteX1" fmla="*/ 243840 w 693420"/>
              <a:gd name="connsiteY1" fmla="*/ 5254 h 172894"/>
              <a:gd name="connsiteX2" fmla="*/ 0 w 693420"/>
              <a:gd name="connsiteY2" fmla="*/ 58594 h 172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3420" h="172894">
                <a:moveTo>
                  <a:pt x="693420" y="172894"/>
                </a:moveTo>
                <a:cubicBezTo>
                  <a:pt x="526415" y="98599"/>
                  <a:pt x="359410" y="24304"/>
                  <a:pt x="243840" y="5254"/>
                </a:cubicBezTo>
                <a:cubicBezTo>
                  <a:pt x="128270" y="-13796"/>
                  <a:pt x="64135" y="22399"/>
                  <a:pt x="0" y="58594"/>
                </a:cubicBezTo>
              </a:path>
            </a:pathLst>
          </a:custGeom>
          <a:ln w="1905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24 Elipse"/>
          <p:cNvSpPr/>
          <p:nvPr/>
        </p:nvSpPr>
        <p:spPr>
          <a:xfrm>
            <a:off x="3733800" y="5181600"/>
            <a:ext cx="1259444" cy="533400"/>
          </a:xfrm>
          <a:prstGeom prst="ellipse">
            <a:avLst/>
          </a:prstGeom>
          <a:ln w="19050" cmpd="sng">
            <a:solidFill>
              <a:srgbClr val="66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b="1">
              <a:latin typeface="Bradley Hand ITC" pitchFamily="66" charset="0"/>
            </a:endParaRPr>
          </a:p>
        </p:txBody>
      </p:sp>
      <p:sp>
        <p:nvSpPr>
          <p:cNvPr id="69" name="28 Forma libre"/>
          <p:cNvSpPr/>
          <p:nvPr/>
        </p:nvSpPr>
        <p:spPr>
          <a:xfrm>
            <a:off x="3259216" y="5374323"/>
            <a:ext cx="487680" cy="53340"/>
          </a:xfrm>
          <a:custGeom>
            <a:avLst/>
            <a:gdLst>
              <a:gd name="connsiteX0" fmla="*/ 0 w 487680"/>
              <a:gd name="connsiteY0" fmla="*/ 0 h 53340"/>
              <a:gd name="connsiteX1" fmla="*/ 487680 w 487680"/>
              <a:gd name="connsiteY1" fmla="*/ 53340 h 5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87680" h="53340">
                <a:moveTo>
                  <a:pt x="0" y="0"/>
                </a:moveTo>
                <a:lnTo>
                  <a:pt x="487680" y="53340"/>
                </a:lnTo>
              </a:path>
            </a:pathLst>
          </a:custGeom>
          <a:ln w="19050">
            <a:solidFill>
              <a:srgbClr val="66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79177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Stream:</a:t>
            </a:r>
            <a:endParaRPr lang="en-US" sz="1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3505200" y="7620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Version Date:</a:t>
            </a:r>
            <a:endParaRPr lang="en-US" sz="14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6172200" y="79177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Contact Person: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608904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9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Toni</dc:creator>
  <cp:lastModifiedBy>Toni Blanco</cp:lastModifiedBy>
  <cp:revision>15</cp:revision>
  <dcterms:created xsi:type="dcterms:W3CDTF">2014-12-16T19:54:47Z</dcterms:created>
  <dcterms:modified xsi:type="dcterms:W3CDTF">2015-02-02T18:44:17Z</dcterms:modified>
</cp:coreProperties>
</file>